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2" r:id="rId3"/>
    <p:sldId id="281" r:id="rId4"/>
    <p:sldId id="278" r:id="rId5"/>
    <p:sldId id="261" r:id="rId6"/>
    <p:sldId id="258" r:id="rId7"/>
    <p:sldId id="259" r:id="rId8"/>
    <p:sldId id="262" r:id="rId9"/>
    <p:sldId id="263" r:id="rId10"/>
    <p:sldId id="265" r:id="rId11"/>
    <p:sldId id="280" r:id="rId12"/>
    <p:sldId id="266" r:id="rId13"/>
    <p:sldId id="267" r:id="rId14"/>
    <p:sldId id="268" r:id="rId15"/>
    <p:sldId id="269" r:id="rId16"/>
    <p:sldId id="279" r:id="rId17"/>
    <p:sldId id="270" r:id="rId18"/>
    <p:sldId id="28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257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6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8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35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2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588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64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1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4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AB58A-0A98-4552-B2E8-CADA3FCBB7C9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956B2-7187-45B6-B005-742C6220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846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03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DataSW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kopo36 </a:t>
            </a:r>
            <a:r>
              <a:rPr lang="ko-KR" altLang="en-US" dirty="0" smtClean="0"/>
              <a:t>허정원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450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9588" y="642552"/>
            <a:ext cx="5421149" cy="5534412"/>
          </a:xfrm>
        </p:spPr>
        <p:txBody>
          <a:bodyPr>
            <a:normAutofit/>
          </a:bodyPr>
          <a:lstStyle/>
          <a:p>
            <a:pPr marL="150997" defTabSz="829909">
              <a:lnSpc>
                <a:spcPct val="150000"/>
              </a:lnSpc>
              <a:spcBef>
                <a:spcPts val="731"/>
              </a:spcBef>
            </a:pPr>
            <a:r>
              <a:rPr lang="en-US" altLang="ko-KR" sz="2000" spc="-16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cp</a:t>
            </a:r>
            <a:r>
              <a:rPr lang="en-US" altLang="ko-KR" sz="2000" spc="77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77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: </a:t>
            </a:r>
            <a:r>
              <a:rPr lang="ko-KR" altLang="en-US" sz="2000" spc="77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복사</a:t>
            </a:r>
            <a:r>
              <a:rPr lang="en-US" altLang="ko-KR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(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기존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파일은 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남음</a:t>
            </a:r>
            <a:r>
              <a:rPr lang="en-US" altLang="ko-KR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)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하는</a:t>
            </a:r>
            <a:r>
              <a:rPr lang="ko-KR" altLang="en-US" sz="2000" spc="3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en-US" altLang="ko-KR" sz="2000" spc="-86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>
              <a:lnSpc>
                <a:spcPct val="150000"/>
              </a:lnSpc>
              <a:spcBef>
                <a:spcPts val="731"/>
              </a:spcBef>
            </a:pPr>
            <a:endParaRPr lang="en-US" altLang="ko-KR" sz="2000" spc="-86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defTabSz="829909">
              <a:lnSpc>
                <a:spcPct val="150000"/>
              </a:lnSpc>
              <a:spcBef>
                <a:spcPts val="731"/>
              </a:spcBef>
            </a:pPr>
            <a:r>
              <a:rPr lang="en-US" altLang="ko-KR" sz="2000" spc="9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cp</a:t>
            </a:r>
            <a:r>
              <a:rPr lang="en-US" altLang="ko-KR" sz="2000" spc="9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6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filename</a:t>
            </a:r>
            <a:r>
              <a:rPr lang="ko-KR" altLang="en-US" sz="2000" spc="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95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dirName</a:t>
            </a:r>
            <a:endParaRPr lang="en-US" altLang="ko-KR" sz="2000" spc="-195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Book Antiqua"/>
            </a:endParaRPr>
          </a:p>
          <a:p>
            <a:pPr marL="0" indent="0" defTabSz="829909">
              <a:lnSpc>
                <a:spcPct val="150000"/>
              </a:lnSpc>
              <a:spcBef>
                <a:spcPts val="731"/>
              </a:spcBef>
              <a:buNone/>
            </a:pPr>
            <a:r>
              <a:rPr lang="en-US" altLang="ko-KR" sz="2000" spc="-1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z="2000" spc="-109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디렉토리로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보냄</a:t>
            </a:r>
            <a:r>
              <a:rPr lang="en-US" altLang="ko-KR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. </a:t>
            </a:r>
            <a:endParaRPr lang="en-US" altLang="ko-KR" sz="2000" spc="-103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Book Antiqua"/>
            </a:endParaRPr>
          </a:p>
          <a:p>
            <a:pPr marL="0" indent="0" defTabSz="829909">
              <a:lnSpc>
                <a:spcPct val="150000"/>
              </a:lnSpc>
              <a:spcBef>
                <a:spcPts val="731"/>
              </a:spcBef>
              <a:buNone/>
            </a:pPr>
            <a:r>
              <a:rPr lang="en-US" altLang="ko-KR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뒤의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인자가 </a:t>
            </a:r>
            <a:r>
              <a:rPr lang="ko-KR" altLang="en-US" sz="2000" spc="-109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디렉토리명인</a:t>
            </a:r>
            <a:r>
              <a:rPr lang="ko-KR" altLang="en-US" sz="2000" spc="-10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경우</a:t>
            </a:r>
            <a:endParaRPr lang="en-US" altLang="ko-KR" sz="2000" spc="-86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31"/>
              </a:spcBef>
              <a:buNone/>
            </a:pPr>
            <a:r>
              <a:rPr lang="en-US" altLang="ko-KR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z="2000" spc="-10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z="2000" spc="-5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에</a:t>
            </a:r>
            <a:r>
              <a:rPr lang="ko-KR" altLang="en-US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복사하는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결과가</a:t>
            </a:r>
            <a:r>
              <a:rPr lang="ko-KR" altLang="en-US" sz="2000" spc="15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됨</a:t>
            </a:r>
            <a:endParaRPr lang="en-US" altLang="ko-KR" sz="2000" spc="-5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31"/>
              </a:spcBef>
              <a:buNone/>
            </a:pPr>
            <a:r>
              <a:rPr lang="en-US" altLang="ko-KR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-&gt; </a:t>
            </a:r>
            <a:r>
              <a:rPr lang="en-US" altLang="ko-KR" sz="2000" spc="-5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cp</a:t>
            </a:r>
            <a:r>
              <a:rPr lang="en-US" altLang="ko-KR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./kopo01/test2.txt kopo03</a:t>
            </a:r>
            <a:r>
              <a:rPr lang="ko-KR" altLang="en-US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를 실행하면</a:t>
            </a:r>
            <a:endParaRPr lang="en-US" altLang="ko-KR" sz="2000" spc="-5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31"/>
              </a:spcBef>
              <a:buNone/>
            </a:pPr>
            <a:r>
              <a:rPr lang="en-US" altLang="ko-KR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kopo01</a:t>
            </a:r>
            <a:r>
              <a:rPr lang="ko-KR" altLang="en-US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폴더의 </a:t>
            </a:r>
            <a:r>
              <a:rPr lang="en-US" altLang="ko-KR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test2.txt</a:t>
            </a:r>
            <a:r>
              <a:rPr lang="ko-KR" altLang="en-US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lang="en-US" altLang="ko-KR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kopo03</a:t>
            </a:r>
            <a:r>
              <a:rPr lang="ko-KR" altLang="en-US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폴더로 </a:t>
            </a:r>
            <a:endParaRPr lang="en-US" altLang="ko-KR" sz="2000" spc="-5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31"/>
              </a:spcBef>
              <a:buNone/>
            </a:pPr>
            <a:r>
              <a:rPr lang="en-US" altLang="ko-KR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</a:t>
            </a:r>
            <a:r>
              <a:rPr lang="ko-KR" altLang="en-US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복사된다</a:t>
            </a:r>
            <a:endParaRPr lang="en-US" altLang="ko-KR" sz="2000" spc="-195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2245"/>
          <a:stretch/>
        </p:blipFill>
        <p:spPr>
          <a:xfrm>
            <a:off x="686208" y="2213912"/>
            <a:ext cx="5603380" cy="19027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76409" y="3776000"/>
            <a:ext cx="2138855" cy="340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6208" y="3081673"/>
            <a:ext cx="1535626" cy="414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9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76707" y="1563611"/>
            <a:ext cx="5421149" cy="553441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spc="9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cp</a:t>
            </a:r>
            <a:r>
              <a:rPr lang="en-US" altLang="ko-KR" sz="2000" spc="9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95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oldDirName</a:t>
            </a:r>
            <a:r>
              <a:rPr lang="en-US" altLang="ko-KR" sz="2000" spc="-1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208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newDirName</a:t>
            </a:r>
            <a:r>
              <a:rPr lang="en-US" altLang="ko-KR" sz="2000" spc="-20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2000" spc="-20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20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</a:t>
            </a:r>
            <a:r>
              <a:rPr lang="en-US" altLang="ko-KR" sz="2000" spc="-7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en-US" altLang="ko-KR" sz="2000" spc="-177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oldDirname</a:t>
            </a:r>
            <a:r>
              <a:rPr lang="ko-KR" altLang="en-US" sz="2000" spc="-177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en-US" altLang="ko-KR" sz="2000" spc="-182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newDirname</a:t>
            </a:r>
            <a:r>
              <a:rPr lang="ko-KR" altLang="en-US" sz="2000" spc="-1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이라는 </a:t>
            </a:r>
            <a:endParaRPr lang="en-US" altLang="ko-KR" sz="2000" spc="-182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2000" spc="-1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1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</a:t>
            </a:r>
            <a:r>
              <a:rPr lang="ko-KR" altLang="en-US" sz="2000" spc="-5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디</a:t>
            </a:r>
            <a:r>
              <a:rPr lang="ko-KR" altLang="en-US" sz="2000" spc="-10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렉토리를</a:t>
            </a:r>
            <a:r>
              <a:rPr lang="ko-KR" altLang="en-US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만든 </a:t>
            </a:r>
            <a:r>
              <a:rPr lang="ko-KR" altLang="en-US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후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복사하는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lang="ko-KR" altLang="en-US" sz="2000" spc="20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됨</a:t>
            </a:r>
            <a:endParaRPr lang="en-US" altLang="ko-KR" sz="2000" spc="-95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-&gt; </a:t>
            </a:r>
            <a:r>
              <a:rPr lang="en-US" altLang="ko-KR" sz="2000" spc="-95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cp</a:t>
            </a:r>
            <a:r>
              <a:rPr lang="en-US" altLang="ko-KR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–r kopo01 kopo04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를 실행하면 </a:t>
            </a:r>
            <a:r>
              <a:rPr lang="en-US" altLang="ko-KR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kopo01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에</a:t>
            </a:r>
            <a:endParaRPr lang="en-US" altLang="ko-KR" sz="2000" spc="-95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  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있던 파일들이 </a:t>
            </a:r>
            <a:r>
              <a:rPr lang="en-US" altLang="ko-KR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kopo04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로 복사된다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1" y="2441230"/>
            <a:ext cx="5603379" cy="188958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83903" y="3990165"/>
            <a:ext cx="1593423" cy="340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7871" y="3299277"/>
            <a:ext cx="1623856" cy="610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57870" y="2441230"/>
            <a:ext cx="1583752" cy="634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0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9588" y="642552"/>
            <a:ext cx="5260728" cy="5534412"/>
          </a:xfrm>
        </p:spPr>
        <p:txBody>
          <a:bodyPr>
            <a:normAutofit/>
          </a:bodyPr>
          <a:lstStyle/>
          <a:p>
            <a:r>
              <a:rPr lang="en-US" altLang="ko-KR" sz="2000" spc="7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rm</a:t>
            </a:r>
            <a:r>
              <a:rPr lang="en-US" altLang="ko-KR" sz="2000" spc="7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000" spc="-15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filename :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지움</a:t>
            </a:r>
            <a:endParaRPr lang="en-US" altLang="ko-KR" sz="2000" spc="-159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spc="-15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  -&gt; </a:t>
            </a:r>
            <a:r>
              <a:rPr lang="en-US" altLang="ko-KR" sz="2000" spc="-159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rm</a:t>
            </a:r>
            <a:r>
              <a:rPr lang="en-US" altLang="ko-KR" sz="2000" spc="-15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./kopo01/test1.txt</a:t>
            </a:r>
            <a:r>
              <a:rPr lang="ko-KR" altLang="en-US" sz="2000" spc="-15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를 실행하면</a:t>
            </a:r>
            <a:endParaRPr lang="en-US" altLang="ko-KR" sz="2000" spc="-159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spc="-159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    test1.txt</a:t>
            </a:r>
            <a:r>
              <a:rPr lang="ko-KR" altLang="en-US" sz="2000" spc="-15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파일이 삭제된다</a:t>
            </a:r>
            <a:endParaRPr lang="en-US" altLang="ko-KR" sz="2000" spc="-159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 spc="-159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 spc="-159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endParaRPr lang="en-US" altLang="ko-KR" sz="2000" spc="-159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000" spc="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Tahoma"/>
              </a:rPr>
              <a:t>∙</a:t>
            </a:r>
            <a:r>
              <a:rPr lang="en-US" altLang="ko-KR" sz="2000" spc="73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rm</a:t>
            </a:r>
            <a:r>
              <a:rPr lang="en-US" altLang="ko-KR" sz="2000" spc="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000" spc="9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Tahoma"/>
              </a:rPr>
              <a:t>–</a:t>
            </a:r>
            <a:r>
              <a:rPr lang="en-US" altLang="ko-KR" sz="2000" spc="9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i</a:t>
            </a:r>
            <a:r>
              <a:rPr lang="en-US" altLang="ko-KR" sz="2000" spc="9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000" spc="-1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filename</a:t>
            </a:r>
          </a:p>
          <a:p>
            <a:pPr marL="0" indent="0">
              <a:buNone/>
            </a:pPr>
            <a:r>
              <a:rPr lang="en-US" altLang="ko-KR" sz="2000" spc="-1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   : </a:t>
            </a:r>
            <a:r>
              <a:rPr lang="ko-KR" altLang="en-US" sz="2000" spc="-1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지움</a:t>
            </a:r>
            <a:r>
              <a:rPr lang="en-US" altLang="ko-KR" sz="2000" spc="-10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,</a:t>
            </a:r>
          </a:p>
          <a:p>
            <a:pPr marL="0" indent="0">
              <a:buNone/>
            </a:pPr>
            <a:r>
              <a:rPr lang="en-US" altLang="ko-KR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10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</a:t>
            </a:r>
            <a:r>
              <a:rPr lang="ko-KR" altLang="en-US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단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메시지가 </a:t>
            </a:r>
            <a:r>
              <a:rPr lang="ko-KR" altLang="en-US" sz="2000" spc="-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나와서 </a:t>
            </a:r>
            <a:r>
              <a:rPr lang="ko-KR" altLang="en-US" sz="2000" spc="-109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지울것인지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묻고</a:t>
            </a:r>
            <a:endParaRPr lang="en-US" altLang="ko-KR" sz="2000" spc="-86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14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yes</a:t>
            </a:r>
            <a:r>
              <a:rPr lang="ko-KR" altLang="en-US" sz="2000" spc="-14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를 </a:t>
            </a:r>
            <a:r>
              <a:rPr lang="ko-KR" altLang="en-US" sz="2000" spc="-103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선택시만</a:t>
            </a:r>
            <a:r>
              <a:rPr lang="ko-KR" altLang="en-US" sz="2000" spc="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지움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 -&gt;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rm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–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i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./kopo01/test2.txt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를 실행하면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삭제여부를 묻고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test2.txt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파일을 삭제한다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92" y="642552"/>
            <a:ext cx="5817496" cy="19482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92" y="3334438"/>
            <a:ext cx="5817496" cy="19146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25661" y="2228701"/>
            <a:ext cx="1696044" cy="362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2092" y="1017523"/>
            <a:ext cx="1525150" cy="49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98439" y="4731269"/>
            <a:ext cx="3621097" cy="517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72093" y="3734923"/>
            <a:ext cx="1581296" cy="45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9588" y="642552"/>
            <a:ext cx="5064211" cy="5534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7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rm</a:t>
            </a:r>
            <a:r>
              <a:rPr lang="en-US" altLang="ko-KR" sz="2000" spc="7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77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Tahoma"/>
              </a:rPr>
              <a:t>–</a:t>
            </a:r>
            <a:r>
              <a:rPr lang="en-US" altLang="ko-KR" sz="2000" spc="77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spc="77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77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위치의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z="2000" spc="-109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z="2000" spc="22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en-US" altLang="ko-KR" sz="2000" spc="-86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-&gt; </a:t>
            </a:r>
            <a:r>
              <a:rPr lang="en-US" altLang="ko-KR" sz="2000" spc="-86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rm</a:t>
            </a:r>
            <a:r>
              <a:rPr lang="en-US" altLang="ko-KR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–r kopo04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를 실행하면</a:t>
            </a:r>
            <a:endParaRPr lang="en-US" altLang="ko-KR" sz="2000" spc="-86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   kopo04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폴더가 삭제된다</a:t>
            </a:r>
            <a:endParaRPr lang="en-US" altLang="ko-KR" sz="2000" spc="-86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spc="7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rm</a:t>
            </a:r>
            <a:r>
              <a:rPr lang="en-US" altLang="ko-KR" sz="2000" spc="7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Tahoma"/>
              </a:rPr>
              <a:t>–</a:t>
            </a:r>
            <a:r>
              <a:rPr lang="en-US" altLang="ko-KR" sz="2000" spc="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d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빈 </a:t>
            </a:r>
            <a:r>
              <a:rPr lang="ko-KR" altLang="en-US" sz="2000" spc="-109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z="2000" spc="3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-&gt;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rm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–d kopo01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을 실행하면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비어있는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kopo01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폴더가 삭제된다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51" y="762868"/>
            <a:ext cx="5593837" cy="18280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51" y="3473676"/>
            <a:ext cx="5593837" cy="18667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73788" y="2228778"/>
            <a:ext cx="974149" cy="362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5751" y="1314773"/>
            <a:ext cx="1461912" cy="56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41558" y="4978358"/>
            <a:ext cx="978568" cy="362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95751" y="3648428"/>
            <a:ext cx="1526081" cy="49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85841" y="2611287"/>
            <a:ext cx="5064211" cy="3536416"/>
          </a:xfrm>
        </p:spPr>
        <p:txBody>
          <a:bodyPr>
            <a:normAutofit/>
          </a:bodyPr>
          <a:lstStyle/>
          <a:p>
            <a:r>
              <a:rPr lang="en-US" altLang="ko-KR" sz="2000" spc="7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rm</a:t>
            </a:r>
            <a:r>
              <a:rPr lang="en-US" altLang="ko-KR" sz="2000" spc="7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ko-KR" altLang="en-US" sz="2000" spc="-10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*  </a:t>
            </a:r>
            <a:r>
              <a:rPr lang="en-US" altLang="ko-KR" sz="2000" spc="-7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z="2000" spc="-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다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지우는</a:t>
            </a:r>
            <a:r>
              <a:rPr lang="ko-KR" altLang="en-US" sz="2000" spc="11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en-US" altLang="ko-KR" sz="2000" spc="-82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-&gt; test2.txt</a:t>
            </a:r>
            <a:r>
              <a:rPr lang="ko-KR" altLang="en-US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파일이 들어있는 </a:t>
            </a:r>
            <a:r>
              <a:rPr lang="en-US" altLang="ko-KR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kopo03</a:t>
            </a:r>
            <a:r>
              <a:rPr lang="ko-KR" altLang="en-US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에서</a:t>
            </a:r>
            <a:endParaRPr lang="en-US" altLang="ko-KR" sz="2000" spc="-82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  </a:t>
            </a:r>
            <a:r>
              <a:rPr lang="en-US" altLang="ko-KR" sz="2000" spc="-82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rm</a:t>
            </a:r>
            <a:r>
              <a:rPr lang="en-US" altLang="ko-KR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* </a:t>
            </a:r>
            <a:r>
              <a:rPr lang="ko-KR" altLang="en-US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을 실행하면 모든 파일이 삭제된다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" b="1311"/>
          <a:stretch/>
        </p:blipFill>
        <p:spPr>
          <a:xfrm>
            <a:off x="516578" y="2399163"/>
            <a:ext cx="5869263" cy="198033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94022" y="3866148"/>
            <a:ext cx="2253916" cy="513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6578" y="2830281"/>
            <a:ext cx="1536812" cy="5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55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68425" y="1548177"/>
            <a:ext cx="5064211" cy="5534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pc="-26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SimSun"/>
              </a:rPr>
              <a:t>&lt;</a:t>
            </a:r>
            <a:r>
              <a:rPr lang="ko-KR" altLang="en-US" spc="-26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SimSun"/>
              </a:rPr>
              <a:t>명령어 </a:t>
            </a:r>
            <a:r>
              <a:rPr lang="en-US" altLang="ko-KR" spc="-26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SimSun"/>
              </a:rPr>
              <a:t>history&gt;</a:t>
            </a:r>
          </a:p>
          <a:p>
            <a:pPr marL="0" indent="0">
              <a:buNone/>
            </a:pPr>
            <a:endParaRPr lang="en-US" altLang="ko-KR" spc="-268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SimSun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26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SimSun"/>
              </a:rPr>
              <a:t> </a:t>
            </a:r>
            <a:r>
              <a:rPr lang="en-US" altLang="ko-KR" sz="2000" spc="-11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[r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또는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!]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Book Antiqu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spc="1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예를</a:t>
            </a:r>
            <a:r>
              <a:rPr lang="ko-KR" altLang="en-US" sz="2000" spc="69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들어 </a:t>
            </a:r>
            <a:r>
              <a:rPr lang="ko-KR" altLang="en-US" sz="2000" spc="-13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“</a:t>
            </a:r>
            <a:r>
              <a:rPr lang="en-US" altLang="ko-KR" sz="2000" spc="-13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!c”</a:t>
            </a:r>
            <a:r>
              <a:rPr lang="ko-KR" altLang="en-US" sz="2000" spc="-13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이라고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기존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사용한 명령어 </a:t>
            </a:r>
            <a:r>
              <a:rPr lang="ko-KR" altLang="en-US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lang="en-US" altLang="ko-KR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c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로 시작하는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명령을 </a:t>
            </a:r>
            <a:r>
              <a:rPr lang="ko-KR" altLang="en-US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실행한다</a:t>
            </a:r>
            <a:endParaRPr lang="en-US" altLang="ko-KR" sz="2000" spc="-103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명령어 </a:t>
            </a:r>
            <a:r>
              <a:rPr lang="ko-KR" altLang="en-US" sz="2000" spc="-103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히스토리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저장</a:t>
            </a:r>
            <a:r>
              <a:rPr lang="ko-KR" altLang="en-US" sz="2000" spc="14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일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은</a:t>
            </a:r>
            <a:r>
              <a:rPr lang="en-US" altLang="ko-KR" sz="2000" spc="-16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.</a:t>
            </a:r>
            <a:r>
              <a:rPr lang="en-US" altLang="ko-KR" sz="2000" spc="-16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bash_history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6" t="1762" r="43201" b="4080"/>
          <a:stretch/>
        </p:blipFill>
        <p:spPr>
          <a:xfrm>
            <a:off x="1920776" y="2184539"/>
            <a:ext cx="2772182" cy="13794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896" b="8042"/>
          <a:stretch/>
        </p:blipFill>
        <p:spPr>
          <a:xfrm>
            <a:off x="1920775" y="3567917"/>
            <a:ext cx="2210709" cy="6001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94075" y="2205028"/>
            <a:ext cx="1098884" cy="230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94075" y="3562844"/>
            <a:ext cx="401051" cy="220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6" y="1828165"/>
            <a:ext cx="4865925" cy="1486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6" y="3314309"/>
            <a:ext cx="4865925" cy="14978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4500" y="2868075"/>
            <a:ext cx="1235241" cy="44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44499" y="4378399"/>
            <a:ext cx="1235241" cy="44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3816" y="2348120"/>
            <a:ext cx="1817925" cy="239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2087" y="3802064"/>
            <a:ext cx="1817925" cy="45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5989708" y="763672"/>
            <a:ext cx="5064211" cy="5534412"/>
          </a:xfrm>
        </p:spPr>
        <p:txBody>
          <a:bodyPr>
            <a:normAutofit/>
          </a:bodyPr>
          <a:lstStyle/>
          <a:p>
            <a:pPr marL="0" indent="0" defTabSz="829909">
              <a:lnSpc>
                <a:spcPct val="150000"/>
              </a:lnSpc>
              <a:spcBef>
                <a:spcPts val="731"/>
              </a:spcBef>
              <a:buNone/>
            </a:pPr>
            <a:r>
              <a:rPr lang="en-US" altLang="ko-KR" spc="-26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SimSun"/>
              </a:rPr>
              <a:t>&lt;</a:t>
            </a:r>
            <a:r>
              <a:rPr lang="ko-KR" altLang="en-US" spc="-268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SimSun"/>
              </a:rPr>
              <a:t>디렉토리</a:t>
            </a:r>
            <a:r>
              <a:rPr lang="ko-KR" altLang="en-US" spc="-26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SimSun"/>
              </a:rPr>
              <a:t> 관리</a:t>
            </a:r>
            <a:r>
              <a:rPr lang="en-US" altLang="ko-KR" spc="-26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SimSun"/>
              </a:rPr>
              <a:t>&gt;</a:t>
            </a:r>
          </a:p>
          <a:p>
            <a:pPr marL="150997" defTabSz="829909">
              <a:lnSpc>
                <a:spcPct val="150000"/>
              </a:lnSpc>
              <a:spcBef>
                <a:spcPts val="731"/>
              </a:spcBef>
            </a:pPr>
            <a:endParaRPr lang="en-US" altLang="ko-KR" sz="2000" spc="-68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Book Antiqua"/>
            </a:endParaRPr>
          </a:p>
          <a:p>
            <a:pPr marL="150997" defTabSz="829909">
              <a:lnSpc>
                <a:spcPct val="150000"/>
              </a:lnSpc>
              <a:spcBef>
                <a:spcPts val="731"/>
              </a:spcBef>
            </a:pPr>
            <a:r>
              <a:rPr lang="en-US" altLang="ko-KR" sz="2000" spc="-68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mkdir</a:t>
            </a:r>
            <a:r>
              <a:rPr lang="en-US" altLang="ko-KR" sz="2000" spc="-6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000" spc="-177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dirname</a:t>
            </a:r>
            <a:r>
              <a:rPr lang="en-US" altLang="ko-KR" sz="2000" spc="-177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새로운 </a:t>
            </a:r>
            <a:r>
              <a:rPr lang="ko-KR" altLang="en-US" sz="2000" spc="-109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디렉토리를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만듦</a:t>
            </a:r>
            <a:endParaRPr lang="en-US" altLang="ko-KR" sz="2000" spc="-82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31"/>
              </a:spcBef>
              <a:buNone/>
            </a:pPr>
            <a:r>
              <a:rPr lang="en-US" altLang="ko-KR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 -&gt; </a:t>
            </a:r>
            <a:r>
              <a:rPr lang="en-US" altLang="ko-KR" sz="2000" spc="-82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mkdir</a:t>
            </a:r>
            <a:r>
              <a:rPr lang="en-US" altLang="ko-KR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82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aaaaa</a:t>
            </a:r>
            <a:r>
              <a:rPr lang="ko-KR" altLang="en-US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를 실행하면</a:t>
            </a:r>
            <a:endParaRPr lang="en-US" altLang="ko-KR" sz="2000" spc="-82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31"/>
              </a:spcBef>
              <a:buNone/>
            </a:pPr>
            <a:r>
              <a:rPr lang="en-US" altLang="ko-KR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  </a:t>
            </a:r>
            <a:r>
              <a:rPr lang="en-US" altLang="ko-KR" sz="2000" spc="-82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aaaaa</a:t>
            </a:r>
            <a:r>
              <a:rPr lang="ko-KR" altLang="en-US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폴더가 생성된다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50997" defTabSz="829909">
              <a:lnSpc>
                <a:spcPct val="150000"/>
              </a:lnSpc>
              <a:spcBef>
                <a:spcPts val="726"/>
              </a:spcBef>
            </a:pPr>
            <a:r>
              <a:rPr lang="en-US" altLang="ko-KR" sz="2000" spc="-59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rmdir</a:t>
            </a:r>
            <a:r>
              <a:rPr lang="en-US" altLang="ko-KR" sz="2000" spc="-5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000" spc="-177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dirname</a:t>
            </a:r>
            <a:r>
              <a:rPr lang="en-US" altLang="ko-KR" sz="2000" spc="-177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해당 </a:t>
            </a:r>
            <a:r>
              <a:rPr lang="ko-KR" altLang="en-US" sz="2000" spc="-109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디렉토리를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지움</a:t>
            </a:r>
            <a:endParaRPr lang="en-US" altLang="ko-KR" sz="2000" spc="-103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26"/>
              </a:spcBef>
              <a:buNone/>
            </a:pPr>
            <a:r>
              <a:rPr lang="en-US" altLang="ko-KR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-&gt; </a:t>
            </a:r>
            <a:r>
              <a:rPr lang="en-US" altLang="ko-KR" sz="2000" spc="-10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rmdir</a:t>
            </a:r>
            <a:r>
              <a:rPr lang="en-US" altLang="ko-KR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10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aaaaa</a:t>
            </a:r>
            <a:r>
              <a:rPr lang="ko-KR" altLang="en-US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를 실행하면</a:t>
            </a:r>
            <a:endParaRPr lang="en-US" altLang="ko-KR" sz="2000" spc="-103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26"/>
              </a:spcBef>
              <a:buNone/>
            </a:pPr>
            <a:r>
              <a:rPr lang="en-US" altLang="ko-KR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  </a:t>
            </a:r>
            <a:r>
              <a:rPr lang="en-US" altLang="ko-KR" sz="2000" spc="-10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aaaaa</a:t>
            </a:r>
            <a:r>
              <a:rPr lang="ko-KR" altLang="en-US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폴더가 삭제된다</a:t>
            </a:r>
            <a:r>
              <a:rPr lang="en-US" altLang="ko-KR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066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9588" y="642552"/>
            <a:ext cx="5064211" cy="55344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&lt;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파일의 </a:t>
            </a:r>
            <a:r>
              <a:rPr lang="ko-KR" altLang="en-US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문자수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세기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&gt;</a:t>
            </a:r>
          </a:p>
          <a:p>
            <a:pPr marL="150997" defTabSz="829909">
              <a:lnSpc>
                <a:spcPct val="150000"/>
              </a:lnSpc>
              <a:spcBef>
                <a:spcPts val="731"/>
              </a:spcBef>
            </a:pPr>
            <a:r>
              <a:rPr lang="ko-KR" altLang="en-US" sz="2000" spc="-25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SimSun"/>
              </a:rPr>
              <a:t> </a:t>
            </a:r>
            <a:r>
              <a:rPr lang="en-US" altLang="ko-KR" sz="2000" spc="-204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wc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Book Antiqua"/>
            </a:endParaRPr>
          </a:p>
          <a:p>
            <a:pPr marL="0" indent="0" defTabSz="829909">
              <a:lnSpc>
                <a:spcPct val="150000"/>
              </a:lnSpc>
              <a:spcBef>
                <a:spcPts val="731"/>
              </a:spcBef>
              <a:buNone/>
            </a:pPr>
            <a:r>
              <a:rPr lang="en-US" altLang="ko-KR" sz="2000" spc="14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1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: </a:t>
            </a:r>
            <a:r>
              <a:rPr lang="ko-KR" altLang="en-US" sz="2000" spc="1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내부의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글자 </a:t>
            </a:r>
            <a:r>
              <a:rPr lang="ko-KR" altLang="en-US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수 및 줄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수를</a:t>
            </a:r>
            <a:r>
              <a:rPr lang="ko-KR" altLang="en-US" sz="2000" spc="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보여줌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40"/>
              </a:spcBef>
              <a:buNone/>
            </a:pPr>
            <a:r>
              <a:rPr lang="ko-KR" altLang="en-US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     출력되는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순서는 파일의 </a:t>
            </a:r>
            <a:r>
              <a:rPr lang="ko-KR" altLang="en-US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줄 </a:t>
            </a:r>
            <a:r>
              <a:rPr lang="ko-KR" altLang="en-US" sz="2000" spc="-154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수</a:t>
            </a:r>
            <a:r>
              <a:rPr lang="en-US" altLang="ko-KR" sz="2000" spc="-154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[newline], </a:t>
            </a:r>
            <a:endParaRPr lang="en-US" altLang="ko-KR" sz="2000" spc="-154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Book Antiqua"/>
            </a:endParaRPr>
          </a:p>
          <a:p>
            <a:pPr marL="0" indent="0" defTabSz="829909">
              <a:lnSpc>
                <a:spcPct val="150000"/>
              </a:lnSpc>
              <a:spcBef>
                <a:spcPts val="740"/>
              </a:spcBef>
              <a:buNone/>
            </a:pPr>
            <a:r>
              <a:rPr lang="en-US" altLang="ko-KR" sz="2000" spc="-154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15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     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단어 </a:t>
            </a:r>
            <a:r>
              <a:rPr lang="ko-KR" altLang="en-US" sz="2000" spc="-163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수</a:t>
            </a:r>
            <a:r>
              <a:rPr lang="en-US" altLang="ko-KR" sz="2000" spc="-163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[word],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글자 </a:t>
            </a:r>
            <a:r>
              <a:rPr lang="ko-KR" altLang="en-US" sz="2000" spc="-136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수</a:t>
            </a:r>
            <a:r>
              <a:rPr lang="en-US" altLang="ko-KR" sz="2000" spc="-136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[byte]</a:t>
            </a:r>
            <a:r>
              <a:rPr lang="ko-KR" altLang="en-US" sz="2000" spc="-136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로</a:t>
            </a:r>
            <a:r>
              <a:rPr lang="ko-KR" altLang="en-US" sz="2000" spc="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보여줌</a:t>
            </a:r>
            <a:endParaRPr lang="en-US" altLang="ko-KR" sz="2000" spc="-95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40"/>
              </a:spcBef>
              <a:buNone/>
            </a:pPr>
            <a:r>
              <a:rPr lang="en-US" altLang="ko-KR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-&gt; </a:t>
            </a:r>
            <a:r>
              <a:rPr lang="en-US" altLang="ko-KR" sz="2000" spc="-95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wc</a:t>
            </a:r>
            <a:r>
              <a:rPr lang="en-US" altLang="ko-KR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test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를 실행하면</a:t>
            </a:r>
            <a:endParaRPr lang="en-US" altLang="ko-KR" sz="2000" spc="-95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40"/>
              </a:spcBef>
              <a:buNone/>
            </a:pPr>
            <a:r>
              <a:rPr lang="en-US" altLang="ko-KR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  test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내용의 줄 수</a:t>
            </a:r>
            <a:r>
              <a:rPr lang="en-US" altLang="ko-KR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, 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단어 수</a:t>
            </a:r>
            <a:r>
              <a:rPr lang="en-US" altLang="ko-KR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, 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글자 수를</a:t>
            </a:r>
            <a:endParaRPr lang="en-US" altLang="ko-KR" sz="2000" spc="-95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defTabSz="829909">
              <a:lnSpc>
                <a:spcPct val="150000"/>
              </a:lnSpc>
              <a:spcBef>
                <a:spcPts val="740"/>
              </a:spcBef>
              <a:buNone/>
            </a:pPr>
            <a:r>
              <a:rPr lang="en-US" altLang="ko-KR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  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차례대로 보여준다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90" y="1961744"/>
            <a:ext cx="5635898" cy="28960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80199" y="4263116"/>
            <a:ext cx="3079353" cy="430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0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55064" y="1923161"/>
            <a:ext cx="10061448" cy="3453511"/>
          </a:xfrm>
        </p:spPr>
        <p:txBody>
          <a:bodyPr/>
          <a:lstStyle/>
          <a:p>
            <a:r>
              <a:rPr lang="en-US" altLang="ko-KR" dirty="0"/>
              <a:t>	</a:t>
            </a:r>
            <a:r>
              <a:rPr lang="en-US" altLang="ko-KR" dirty="0" smtClean="0"/>
              <a:t>	C</a:t>
            </a:r>
            <a:r>
              <a:rPr lang="en-US" altLang="ko-KR" dirty="0"/>
              <a:t>	</a:t>
            </a:r>
            <a:r>
              <a:rPr lang="en-US" altLang="ko-KR" dirty="0" smtClean="0"/>
              <a:t>	 R	</a:t>
            </a:r>
            <a:r>
              <a:rPr lang="en-US" altLang="ko-KR" dirty="0"/>
              <a:t>	U	</a:t>
            </a:r>
            <a:r>
              <a:rPr lang="en-US" altLang="ko-KR" dirty="0" smtClean="0"/>
              <a:t>	D</a:t>
            </a:r>
            <a:endParaRPr lang="en-US" altLang="ko-KR" dirty="0"/>
          </a:p>
          <a:p>
            <a:r>
              <a:rPr lang="ko-KR" altLang="en-US" dirty="0"/>
              <a:t>사용자	</a:t>
            </a:r>
            <a:r>
              <a:rPr lang="en-US" altLang="ko-KR" dirty="0" err="1"/>
              <a:t>adduser</a:t>
            </a:r>
            <a:r>
              <a:rPr lang="en-US" altLang="ko-KR" dirty="0"/>
              <a:t>	 id		</a:t>
            </a:r>
            <a:r>
              <a:rPr lang="en-US" altLang="ko-KR" dirty="0" smtClean="0"/>
              <a:t>		</a:t>
            </a:r>
            <a:r>
              <a:rPr lang="en-US" altLang="ko-KR" dirty="0" err="1" smtClean="0"/>
              <a:t>deluser</a:t>
            </a:r>
            <a:endParaRPr lang="en-US" altLang="ko-KR" dirty="0"/>
          </a:p>
          <a:p>
            <a:r>
              <a:rPr lang="ko-KR" altLang="en-US" dirty="0"/>
              <a:t>그룹	</a:t>
            </a:r>
            <a:r>
              <a:rPr lang="en-US" altLang="ko-KR" dirty="0" err="1" smtClean="0"/>
              <a:t>addgroup</a:t>
            </a:r>
            <a:r>
              <a:rPr lang="en-US" altLang="ko-KR" dirty="0" smtClean="0"/>
              <a:t>	 </a:t>
            </a:r>
            <a:r>
              <a:rPr lang="en-US" altLang="ko-KR" dirty="0"/>
              <a:t>groups		</a:t>
            </a:r>
            <a:r>
              <a:rPr lang="en-US" altLang="ko-KR" dirty="0" smtClean="0"/>
              <a:t>	</a:t>
            </a:r>
            <a:r>
              <a:rPr lang="en-US" altLang="ko-KR" dirty="0" err="1" smtClean="0"/>
              <a:t>delgroup</a:t>
            </a:r>
            <a:endParaRPr lang="en-US" altLang="ko-KR" dirty="0"/>
          </a:p>
          <a:p>
            <a:r>
              <a:rPr lang="ko-KR" altLang="en-US" dirty="0"/>
              <a:t>파일	</a:t>
            </a:r>
            <a:r>
              <a:rPr lang="en-US" altLang="ko-KR" dirty="0"/>
              <a:t>touch	</a:t>
            </a:r>
            <a:r>
              <a:rPr lang="en-US" altLang="ko-KR" dirty="0" smtClean="0"/>
              <a:t>	 </a:t>
            </a:r>
            <a:r>
              <a:rPr lang="en-US" altLang="ko-KR" dirty="0"/>
              <a:t>cat ...		</a:t>
            </a:r>
            <a:r>
              <a:rPr lang="en-US" altLang="ko-KR" dirty="0" smtClean="0"/>
              <a:t>		</a:t>
            </a:r>
            <a:r>
              <a:rPr lang="en-US" altLang="ko-KR" dirty="0" err="1" smtClean="0"/>
              <a:t>rm</a:t>
            </a:r>
            <a:endParaRPr lang="en-US" altLang="ko-KR" dirty="0"/>
          </a:p>
          <a:p>
            <a:r>
              <a:rPr lang="ko-KR" altLang="en-US" dirty="0" err="1"/>
              <a:t>디렉토리</a:t>
            </a:r>
            <a:r>
              <a:rPr lang="ko-KR" altLang="en-US" dirty="0"/>
              <a:t>	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	</a:t>
            </a:r>
            <a:r>
              <a:rPr lang="en-US" altLang="ko-KR" dirty="0"/>
              <a:t>	 ls		</a:t>
            </a:r>
            <a:r>
              <a:rPr lang="en-US" altLang="ko-KR" dirty="0" smtClean="0"/>
              <a:t>		</a:t>
            </a:r>
            <a:r>
              <a:rPr lang="en-US" altLang="ko-KR" dirty="0" err="1" smtClean="0"/>
              <a:t>rmdir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31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25850" y="829470"/>
            <a:ext cx="6889749" cy="5167312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835442" y="7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3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284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82157" y="1893338"/>
            <a:ext cx="5457247" cy="40929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12053" y="1902265"/>
            <a:ext cx="5447045" cy="40852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19473" y="1892972"/>
            <a:ext cx="5454317" cy="40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3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27648" y="402336"/>
            <a:ext cx="5050535" cy="6327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&lt;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절대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상대경로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&gt;</a:t>
            </a: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절대경로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루트디렉토리부터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써줌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상대경로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현재 위치로부터 파일이 있는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디렉토리를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표시한 경로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.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현재위치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..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상위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&lt;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탐색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&gt;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pwd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현재의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디렉토리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출력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cd :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디렉토리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이동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-&gt;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cd /home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home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으로 이동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-&gt; cd ..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상위디렉토리로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이동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ls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파일목록을 보여줌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523"/>
          <a:stretch/>
        </p:blipFill>
        <p:spPr>
          <a:xfrm>
            <a:off x="787923" y="2136822"/>
            <a:ext cx="5239481" cy="21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5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9588" y="642552"/>
            <a:ext cx="5064211" cy="55344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</a:t>
            </a:r>
            <a:r>
              <a:rPr lang="ko-KR" altLang="en-US" dirty="0" smtClean="0"/>
              <a:t>파일 내용 보기</a:t>
            </a:r>
            <a:r>
              <a:rPr lang="en-US" altLang="ko-KR" dirty="0" smtClean="0"/>
              <a:t>&gt;</a:t>
            </a:r>
            <a:endParaRPr lang="en-US" altLang="ko-KR" dirty="0"/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at filename 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filename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이라는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파일의 내용을 한번 출력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at filename | more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|(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파이프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를 사용하여 화면단위로 출력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파이프는 출력의 방향을 바꿔준다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ead –n filename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filename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의 파일을 처음부터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줄 표시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ail –n filename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filename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의 파일을 뒤부터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줄 표시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48" y="386891"/>
            <a:ext cx="4391638" cy="1743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209"/>
          <a:stretch/>
        </p:blipFill>
        <p:spPr>
          <a:xfrm>
            <a:off x="781948" y="2294021"/>
            <a:ext cx="5077534" cy="26445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9284" b="2004"/>
          <a:stretch/>
        </p:blipFill>
        <p:spPr>
          <a:xfrm>
            <a:off x="781948" y="4938542"/>
            <a:ext cx="5081441" cy="12136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56180" y="3496672"/>
            <a:ext cx="2303302" cy="239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19582" y="2294020"/>
            <a:ext cx="1527302" cy="239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83749" y="4971331"/>
            <a:ext cx="1880229" cy="239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83748" y="5442130"/>
            <a:ext cx="1880229" cy="239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48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25916" y="633663"/>
            <a:ext cx="4527883" cy="55433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tail -f filename : </a:t>
            </a:r>
            <a:r>
              <a:rPr lang="ko-KR" altLang="en-US" sz="2000" dirty="0"/>
              <a:t>시스템 </a:t>
            </a:r>
            <a:r>
              <a:rPr lang="ko-KR" altLang="en-US" sz="2000" dirty="0" err="1" smtClean="0"/>
              <a:t>모니터링할</a:t>
            </a:r>
            <a:r>
              <a:rPr lang="ko-KR" altLang="en-US" sz="2000" dirty="0" smtClean="0"/>
              <a:t> 때 </a:t>
            </a:r>
            <a:r>
              <a:rPr lang="ko-KR" altLang="en-US" sz="2000" dirty="0"/>
              <a:t>많이 쓰이는 </a:t>
            </a:r>
            <a:r>
              <a:rPr lang="ko-KR" altLang="en-US" sz="2000" dirty="0" smtClean="0"/>
              <a:t>명령어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작성중인 </a:t>
            </a:r>
            <a:r>
              <a:rPr lang="ko-KR" altLang="en-US" sz="2000" dirty="0"/>
              <a:t>파일의 마지막을 계속적으로 </a:t>
            </a:r>
            <a:r>
              <a:rPr lang="ko-KR" altLang="en-US" sz="2000" dirty="0" smtClean="0"/>
              <a:t>표시함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smtClean="0"/>
              <a:t>   -&gt; tail –f access.log</a:t>
            </a:r>
            <a:r>
              <a:rPr lang="ko-KR" altLang="en-US" sz="2000" dirty="0" smtClean="0"/>
              <a:t>를 하면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 마지막 페이지를 보여준다</a:t>
            </a:r>
            <a:endParaRPr lang="en-US" altLang="ko-KR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42"/>
            <a:ext cx="6649424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69895" y="4483768"/>
            <a:ext cx="1828800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15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1344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19663" y="2887579"/>
            <a:ext cx="1251284" cy="248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97768" y="6609347"/>
            <a:ext cx="1251284" cy="248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825916" y="633663"/>
            <a:ext cx="4692316" cy="55433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ko-KR" alt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smtClean="0"/>
              <a:t>-&gt; tail </a:t>
            </a:r>
            <a:r>
              <a:rPr lang="en-US" altLang="ko-KR" sz="2000" dirty="0"/>
              <a:t>-f </a:t>
            </a:r>
            <a:r>
              <a:rPr lang="en-US" altLang="ko-KR" sz="2000" dirty="0" smtClean="0"/>
              <a:t>access.log </a:t>
            </a:r>
            <a:r>
              <a:rPr lang="ko-KR" altLang="en-US" sz="2000" dirty="0" smtClean="0"/>
              <a:t>를 실행 중인 상태에서 </a:t>
            </a:r>
            <a:r>
              <a:rPr lang="en-US" altLang="ko-KR" sz="2000" dirty="0" smtClean="0"/>
              <a:t>access.log</a:t>
            </a:r>
            <a:r>
              <a:rPr lang="ko-KR" altLang="en-US" sz="2000" dirty="0" smtClean="0"/>
              <a:t>에 내용</a:t>
            </a:r>
            <a:r>
              <a:rPr lang="en-US" altLang="ko-KR" sz="2000" dirty="0" smtClean="0"/>
              <a:t>(hello world)</a:t>
            </a:r>
            <a:r>
              <a:rPr lang="ko-KR" altLang="en-US" sz="2000" dirty="0" smtClean="0"/>
              <a:t>을 추가하고 저장하면 변경된 마지막 화면을 실시간으로  보여준다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445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9588" y="642552"/>
            <a:ext cx="5064211" cy="55344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&lt;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다루기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150997" defTabSz="829909">
              <a:spcBef>
                <a:spcPts val="726"/>
              </a:spcBef>
            </a:pPr>
            <a:r>
              <a:rPr lang="en-US" altLang="ko-KR" sz="2400" spc="-23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Book Antiqua"/>
              </a:rPr>
              <a:t>mv</a:t>
            </a:r>
          </a:p>
          <a:p>
            <a:pPr marL="0" indent="0" defTabSz="829909">
              <a:spcBef>
                <a:spcPts val="726"/>
              </a:spcBef>
              <a:buNone/>
            </a:pPr>
            <a:r>
              <a:rPr lang="ko-KR" altLang="en-US" sz="2000" spc="77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r>
              <a:rPr lang="en-US" altLang="ko-KR" sz="2000" spc="77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spc="77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이동 </a:t>
            </a:r>
            <a:r>
              <a:rPr lang="en-US" altLang="ko-KR" sz="24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Book Antiqua"/>
              </a:rPr>
              <a:t>(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잘라내서 복사</a:t>
            </a:r>
            <a:r>
              <a:rPr lang="en-US" altLang="ko-KR" sz="24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Book Antiqua"/>
              </a:rPr>
              <a:t>)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하는</a:t>
            </a:r>
            <a:r>
              <a:rPr lang="ko-KR" altLang="en-US" sz="2000" spc="9" dirty="0">
                <a:solidFill>
                  <a:schemeClr val="accent1">
                    <a:lumMod val="20000"/>
                    <a:lumOff val="80000"/>
                  </a:schemeClr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명령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</a:t>
            </a:r>
            <a:endParaRPr lang="en-US" altLang="ko-KR" sz="2000" spc="45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Book Antiqua"/>
            </a:endParaRPr>
          </a:p>
          <a:p>
            <a:r>
              <a:rPr lang="en-US" altLang="ko-KR" sz="2000" spc="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z="2000" spc="-168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oldfilename</a:t>
            </a:r>
            <a:r>
              <a:rPr lang="en-US" altLang="ko-KR" sz="2000" spc="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000" spc="-182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newfilename</a:t>
            </a:r>
            <a:r>
              <a:rPr lang="en-US" altLang="ko-KR" sz="2000" spc="-1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 </a:t>
            </a:r>
          </a:p>
          <a:p>
            <a:pPr marL="0" indent="0">
              <a:buNone/>
            </a:pPr>
            <a:r>
              <a:rPr lang="en-US" altLang="ko-KR" sz="2000" spc="-1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    </a:t>
            </a:r>
            <a:r>
              <a:rPr lang="en-US" altLang="ko-KR" sz="2000" spc="-7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2000" spc="-132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oldfile</a:t>
            </a:r>
            <a:r>
              <a:rPr lang="ko-KR" altLang="en-US" sz="2000" spc="-132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lang="ko-KR" altLang="en-US" sz="2000" spc="-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en-US" altLang="ko-KR" sz="2000" spc="-1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Book Antiqua"/>
              </a:rPr>
              <a:t>newfile</a:t>
            </a:r>
            <a:r>
              <a:rPr lang="ko-KR" altLang="en-US" sz="2000" spc="-1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로 </a:t>
            </a:r>
            <a:r>
              <a:rPr lang="ko-KR" altLang="en-US" sz="2000" spc="-10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이동함</a:t>
            </a:r>
            <a:endParaRPr lang="en-US" altLang="ko-KR" sz="2000" spc="-109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10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-&gt; mv test1.txt test2.txt</a:t>
            </a:r>
            <a:r>
              <a:rPr lang="ko-KR" altLang="en-US" sz="2000" spc="-10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를 실행하면</a:t>
            </a:r>
            <a:endParaRPr lang="en-US" altLang="ko-KR" sz="2000" spc="-109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2000" spc="-10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 </a:t>
            </a:r>
            <a:r>
              <a:rPr lang="ko-KR" altLang="en-US" sz="2000" spc="-10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파일명이 변경된다</a:t>
            </a:r>
            <a:endParaRPr lang="en-US" altLang="ko-KR" sz="2000" spc="-109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5" y="1522600"/>
            <a:ext cx="5776483" cy="19099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" r="1353"/>
          <a:stretch/>
        </p:blipFill>
        <p:spPr>
          <a:xfrm>
            <a:off x="513105" y="3976562"/>
            <a:ext cx="5776483" cy="1892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50629" y="3192689"/>
            <a:ext cx="2061411" cy="248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50629" y="5376584"/>
            <a:ext cx="2061412" cy="4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3105" y="3063944"/>
            <a:ext cx="1050760" cy="248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3105" y="5466532"/>
            <a:ext cx="1050760" cy="248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55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9588" y="642552"/>
            <a:ext cx="5064211" cy="5534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mv </a:t>
            </a:r>
            <a:r>
              <a:rPr lang="en-US" altLang="ko-KR" sz="2000" spc="-16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filename</a:t>
            </a:r>
            <a:r>
              <a:rPr lang="ko-KR" altLang="en-US" sz="2000" spc="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95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dirName</a:t>
            </a:r>
            <a:r>
              <a:rPr lang="en-US" altLang="ko-KR" sz="2000" spc="-1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endParaRPr lang="en-US" altLang="ko-KR" sz="2000" spc="-195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Book Antiqu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spc="-1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 </a:t>
            </a:r>
            <a:r>
              <a:rPr lang="en-US" altLang="ko-KR" sz="2000" spc="-7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z="2000" spc="-109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디렉토리로</a:t>
            </a:r>
            <a:r>
              <a:rPr lang="ko-KR" altLang="en-US" sz="2000" spc="-109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보냄</a:t>
            </a:r>
            <a:r>
              <a:rPr lang="en-US" altLang="ko-KR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-&gt; my test2.txt kopo00</a:t>
            </a:r>
            <a:r>
              <a:rPr lang="ko-KR" altLang="en-US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을 실행하면</a:t>
            </a:r>
            <a:endParaRPr lang="en-US" altLang="ko-KR" sz="2000" spc="-103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    </a:t>
            </a:r>
            <a:r>
              <a:rPr lang="en-US" altLang="ko-KR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test2.txt</a:t>
            </a:r>
            <a:r>
              <a:rPr lang="ko-KR" altLang="en-US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파일이 </a:t>
            </a:r>
            <a:r>
              <a:rPr lang="en-US" altLang="ko-KR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kopo00</a:t>
            </a:r>
            <a:r>
              <a:rPr lang="ko-KR" altLang="en-US" sz="2000" spc="-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폴더로 이동한다</a:t>
            </a:r>
            <a:endParaRPr lang="en-US" altLang="ko-KR" sz="2000" spc="-103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spc="-195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11527" marR="4611" indent="139471" defTabSz="829909">
              <a:lnSpc>
                <a:spcPct val="150000"/>
              </a:lnSpc>
              <a:spcBef>
                <a:spcPts val="281"/>
              </a:spcBef>
            </a:pPr>
            <a:r>
              <a:rPr lang="en-US" altLang="ko-KR" sz="2000" spc="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mv </a:t>
            </a:r>
            <a:r>
              <a:rPr lang="en-US" altLang="ko-KR" sz="2000" spc="-195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oldDirName</a:t>
            </a:r>
            <a:r>
              <a:rPr lang="en-US" altLang="ko-KR" sz="2000" spc="-1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208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newDirName</a:t>
            </a:r>
            <a:r>
              <a:rPr lang="en-US" altLang="ko-KR" sz="2000" spc="-20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endParaRPr lang="en-US" altLang="ko-KR" sz="2000" spc="-73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Book Antiqua"/>
            </a:endParaRPr>
          </a:p>
          <a:p>
            <a:pPr marL="11527" marR="4611" indent="0" defTabSz="829909">
              <a:lnSpc>
                <a:spcPct val="150000"/>
              </a:lnSpc>
              <a:spcBef>
                <a:spcPts val="281"/>
              </a:spcBef>
              <a:buNone/>
            </a:pP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7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: </a:t>
            </a:r>
            <a:r>
              <a:rPr lang="ko-KR" altLang="en-US" sz="2000" spc="-10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z="2000" spc="-2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명을</a:t>
            </a:r>
            <a:r>
              <a:rPr lang="ko-KR" altLang="en-US" sz="2000" spc="-2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바꾸는</a:t>
            </a:r>
            <a:r>
              <a:rPr lang="ko-KR" altLang="en-US" sz="2000" spc="-2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en-US" altLang="ko-KR" sz="2000" spc="-86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0" defTabSz="829909">
              <a:lnSpc>
                <a:spcPct val="150000"/>
              </a:lnSpc>
              <a:spcBef>
                <a:spcPts val="281"/>
              </a:spcBef>
              <a:buNone/>
            </a:pPr>
            <a:r>
              <a:rPr lang="en-US" altLang="ko-KR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-&gt;mv kopo00 kopo01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을 실행하면</a:t>
            </a:r>
            <a:endParaRPr lang="en-US" altLang="ko-KR" sz="2000" spc="-86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0" defTabSz="829909">
              <a:lnSpc>
                <a:spcPct val="150000"/>
              </a:lnSpc>
              <a:spcBef>
                <a:spcPts val="281"/>
              </a:spcBef>
              <a:buNone/>
            </a:pPr>
            <a:r>
              <a:rPr lang="en-US" altLang="ko-KR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    kopo00</a:t>
            </a:r>
            <a:r>
              <a:rPr lang="ko-KR" altLang="en-US" sz="2000" spc="-86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폴더명이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kopo01</a:t>
            </a:r>
            <a:r>
              <a:rPr lang="ko-KR" altLang="en-US" sz="2000" spc="-8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로 변경된다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359"/>
          <a:stretch/>
        </p:blipFill>
        <p:spPr>
          <a:xfrm>
            <a:off x="604347" y="642552"/>
            <a:ext cx="5685241" cy="22042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585"/>
          <a:stretch/>
        </p:blipFill>
        <p:spPr>
          <a:xfrm>
            <a:off x="604346" y="3409759"/>
            <a:ext cx="5685242" cy="238082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86747" y="2424714"/>
            <a:ext cx="1869148" cy="238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4346" y="2023661"/>
            <a:ext cx="1818012" cy="502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4346" y="4782903"/>
            <a:ext cx="1818012" cy="246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86747" y="5344377"/>
            <a:ext cx="1524242" cy="270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3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</TotalTime>
  <Words>588</Words>
  <Application>Microsoft Office PowerPoint</Application>
  <PresentationFormat>와이드스크린</PresentationFormat>
  <Paragraphs>117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SimSun</vt:lpstr>
      <vt:lpstr>맑은 고딕</vt:lpstr>
      <vt:lpstr>함초롬바탕</vt:lpstr>
      <vt:lpstr>Arial</vt:lpstr>
      <vt:lpstr>Book Antiqua</vt:lpstr>
      <vt:lpstr>Calibri</vt:lpstr>
      <vt:lpstr>Calibri Light</vt:lpstr>
      <vt:lpstr>Consolas</vt:lpstr>
      <vt:lpstr>Tahoma</vt:lpstr>
      <vt:lpstr>Office Theme</vt:lpstr>
      <vt:lpstr>리눅스 03강</vt:lpstr>
      <vt:lpstr>PowerPoint 프레젠테이션</vt:lpstr>
      <vt:lpstr>용어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03강</dc:title>
  <dc:creator>DataSWB</dc:creator>
  <cp:lastModifiedBy>DataSWB</cp:lastModifiedBy>
  <cp:revision>40</cp:revision>
  <dcterms:created xsi:type="dcterms:W3CDTF">2023-04-11T02:03:45Z</dcterms:created>
  <dcterms:modified xsi:type="dcterms:W3CDTF">2023-04-12T00:08:13Z</dcterms:modified>
</cp:coreProperties>
</file>